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62B35-52CF-4FB6-A1F3-AE971ACBE7CB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1970F-36B5-43B2-AE39-BCAEEB66E4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696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All children are treated</a:t>
            </a:r>
            <a:r>
              <a:rPr lang="en-GB" sz="1200" baseline="0" dirty="0" smtClean="0"/>
              <a:t> equally </a:t>
            </a:r>
          </a:p>
          <a:p>
            <a:r>
              <a:rPr lang="en-GB" sz="1200" dirty="0" smtClean="0"/>
              <a:t>All genders, ages races  and children with disabilities are included in the school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E80D-1242-4176-95B8-EA7F725333C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279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090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67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629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52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94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203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0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39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61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785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AADA-DFAD-401E-A3DD-5FF6F7C9FCB5}" type="datetimeFigureOut">
              <a:rPr lang="en-GB" smtClean="0"/>
              <a:t>06/10/2018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A1AC0-01E9-4D82-9D54-F0BC238A0C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8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8237"/>
            <a:ext cx="8928991" cy="655245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624237"/>
              </p:ext>
            </p:extLst>
          </p:nvPr>
        </p:nvGraphicFramePr>
        <p:xfrm>
          <a:off x="251520" y="220105"/>
          <a:ext cx="8568951" cy="622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563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63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Expensive Choices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Medium cost choices 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</a:rPr>
                        <a:t>Low cost choices 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1.The school will have a class for</a:t>
                      </a:r>
                      <a:r>
                        <a:rPr lang="en-GB" sz="1400" baseline="0" dirty="0" smtClean="0"/>
                        <a:t> three and four </a:t>
                      </a:r>
                      <a:r>
                        <a:rPr lang="en-GB" sz="1400" dirty="0" smtClean="0"/>
                        <a:t> year olds with trained staff.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9.There are some trained teachers in core subjects</a:t>
                      </a:r>
                      <a:r>
                        <a:rPr lang="en-GB" sz="1400" baseline="0" dirty="0" smtClean="0"/>
                        <a:t> like Science and Maths 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17.The school environment feels safe and welcoming  but classrooms are basic 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2.There are up to date Computers</a:t>
                      </a:r>
                      <a:r>
                        <a:rPr lang="en-GB" sz="1400" baseline="0" dirty="0" smtClean="0"/>
                        <a:t> and other technical equipment needed for a 21</a:t>
                      </a:r>
                      <a:r>
                        <a:rPr lang="en-GB" sz="1400" baseline="30000" dirty="0" smtClean="0"/>
                        <a:t>st</a:t>
                      </a:r>
                      <a:r>
                        <a:rPr lang="en-GB" sz="1400" baseline="0" dirty="0" smtClean="0"/>
                        <a:t> century education </a:t>
                      </a:r>
                      <a:endParaRPr lang="en-GB" sz="14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10.The classrooms are safe for learning , with no hazards.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18.</a:t>
                      </a:r>
                      <a:r>
                        <a:rPr lang="en-GB" sz="1400" baseline="0" dirty="0" smtClean="0"/>
                        <a:t> Class sizes  are 50 plus .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3.All teachers are fully qualified and trained to teach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11.Girls and boys can attend school until</a:t>
                      </a:r>
                      <a:r>
                        <a:rPr lang="en-GB" sz="1400" baseline="0" dirty="0" smtClean="0"/>
                        <a:t> the end of Primary School </a:t>
                      </a:r>
                      <a:endParaRPr lang="en-GB" sz="14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19. Pupils only do lessons in the morning. 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4.All pupils from the ages of 4 to 18 are entitled to a free</a:t>
                      </a:r>
                      <a:r>
                        <a:rPr lang="en-GB" sz="1400" baseline="0" dirty="0" smtClean="0"/>
                        <a:t> education </a:t>
                      </a:r>
                      <a:endParaRPr lang="en-GB" sz="14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12.There is extra support and funding to help some pupils</a:t>
                      </a:r>
                      <a:r>
                        <a:rPr lang="en-GB" sz="1400" baseline="0" dirty="0" smtClean="0"/>
                        <a:t> who find some aspects of learning difficult.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20.  There  is</a:t>
                      </a:r>
                      <a:r>
                        <a:rPr lang="en-GB" sz="1400" baseline="0" dirty="0" smtClean="0"/>
                        <a:t> no canteen and food is not available for pupils.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5.University education is free for those young people who are capable of studying at this level.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13.Only Boys will learn after the age of 11 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21. There are 2 outside toilets for the whole school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 Class sizes</a:t>
                      </a:r>
                      <a:r>
                        <a:rPr lang="en-GB" sz="1400" baseline="0" dirty="0" smtClean="0"/>
                        <a:t> are maximum of 30  pupils. </a:t>
                      </a:r>
                      <a:endParaRPr lang="en-GB" sz="14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14. Class sizes</a:t>
                      </a:r>
                      <a:r>
                        <a:rPr lang="en-GB" sz="1400" baseline="0" dirty="0" smtClean="0"/>
                        <a:t> are 40 plus  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22.Pupils parents are asked to pay a small weekly fee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7. All</a:t>
                      </a:r>
                      <a:r>
                        <a:rPr lang="en-GB" sz="1400" baseline="0" dirty="0" smtClean="0"/>
                        <a:t> pupils receive a free school meal </a:t>
                      </a:r>
                      <a:endParaRPr lang="en-GB" sz="14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15. Some pupils receive a free school meal and there is a canteen available serving food for all pupils. 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23.Pupils parents have to pay for uniforms and basic equipment like books, paper and pencils.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 There is a school within 20 minutes walk of all children including those who live in the countryside.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16. There are female teachers to act as role models for the girls .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24.Pupils have to walk to school and this can take up to an hour each way.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408436" y="6072507"/>
            <a:ext cx="2354560" cy="457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Resource 4.1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88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349</Words>
  <Application>Microsoft Office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Jacquie</dc:creator>
  <cp:lastModifiedBy>Jacquie</cp:lastModifiedBy>
  <cp:revision>4</cp:revision>
  <cp:lastPrinted>2018-10-04T11:02:04Z</cp:lastPrinted>
  <dcterms:created xsi:type="dcterms:W3CDTF">2018-10-04T10:58:47Z</dcterms:created>
  <dcterms:modified xsi:type="dcterms:W3CDTF">2018-10-06T15:54:12Z</dcterms:modified>
</cp:coreProperties>
</file>